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6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7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0EDA-BC0B-4BB1-99D5-E9963A5F0CC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C7B7-0293-4763-85FF-7592D467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MH17 MEMORIAL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96994" y="3799746"/>
            <a:ext cx="9144000" cy="1655762"/>
          </a:xfrm>
        </p:spPr>
        <p:txBody>
          <a:bodyPr/>
          <a:lstStyle/>
          <a:p>
            <a:pPr algn="r"/>
            <a:r>
              <a:rPr lang="en-US" dirty="0" smtClean="0"/>
              <a:t>IJMEER, AMSTERDAM.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5730" y="6229597"/>
            <a:ext cx="20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PLAN (NTS)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8" y="75685"/>
            <a:ext cx="8704643" cy="6153912"/>
          </a:xfrm>
        </p:spPr>
      </p:pic>
    </p:spTree>
    <p:extLst>
      <p:ext uri="{BB962C8B-B14F-4D97-AF65-F5344CB8AC3E}">
        <p14:creationId xmlns:p14="http://schemas.microsoft.com/office/powerpoint/2010/main" val="362156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6" y="177800"/>
            <a:ext cx="8706347" cy="6153912"/>
          </a:xfrm>
        </p:spPr>
      </p:pic>
      <p:sp>
        <p:nvSpPr>
          <p:cNvPr id="5" name="TextBox 4"/>
          <p:cNvSpPr txBox="1"/>
          <p:nvPr/>
        </p:nvSpPr>
        <p:spPr>
          <a:xfrm>
            <a:off x="7125730" y="6229597"/>
            <a:ext cx="20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PLAN 1:1500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1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944" r="1617" b="1735"/>
          <a:stretch/>
        </p:blipFill>
        <p:spPr>
          <a:xfrm>
            <a:off x="422694" y="181154"/>
            <a:ext cx="8479766" cy="5865963"/>
          </a:xfrm>
        </p:spPr>
      </p:pic>
      <p:sp>
        <p:nvSpPr>
          <p:cNvPr id="5" name="TextBox 4"/>
          <p:cNvSpPr txBox="1"/>
          <p:nvPr/>
        </p:nvSpPr>
        <p:spPr>
          <a:xfrm>
            <a:off x="6314847" y="6118945"/>
            <a:ext cx="20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FLOOR PLAN 1:250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5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365126"/>
            <a:ext cx="7735712" cy="4351338"/>
          </a:xfrm>
        </p:spPr>
      </p:pic>
      <p:cxnSp>
        <p:nvCxnSpPr>
          <p:cNvPr id="6" name="Straight Connector 5"/>
          <p:cNvCxnSpPr/>
          <p:nvPr/>
        </p:nvCxnSpPr>
        <p:spPr>
          <a:xfrm>
            <a:off x="1242924" y="691978"/>
            <a:ext cx="2678287" cy="527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18054" y="483580"/>
            <a:ext cx="6359611" cy="38659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944" r="1617" b="1735"/>
          <a:stretch/>
        </p:blipFill>
        <p:spPr>
          <a:xfrm>
            <a:off x="704143" y="3190918"/>
            <a:ext cx="4675893" cy="32345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1186249" y="5090077"/>
            <a:ext cx="4135394" cy="814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3607" y="3525795"/>
            <a:ext cx="4318036" cy="26249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51445" r="1341" b="23744"/>
          <a:stretch/>
        </p:blipFill>
        <p:spPr>
          <a:xfrm>
            <a:off x="332117" y="1220638"/>
            <a:ext cx="8479766" cy="1526876"/>
          </a:xfrm>
        </p:spPr>
      </p:pic>
      <p:sp>
        <p:nvSpPr>
          <p:cNvPr id="8" name="TextBox 7"/>
          <p:cNvSpPr txBox="1"/>
          <p:nvPr/>
        </p:nvSpPr>
        <p:spPr>
          <a:xfrm>
            <a:off x="6314847" y="2655439"/>
            <a:ext cx="20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1:300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29383" r="11887" b="20043"/>
          <a:stretch/>
        </p:blipFill>
        <p:spPr>
          <a:xfrm>
            <a:off x="387637" y="3261441"/>
            <a:ext cx="4960740" cy="24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0766" y="2776060"/>
            <a:ext cx="2879746" cy="442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"/>
          <a:stretch/>
        </p:blipFill>
        <p:spPr>
          <a:xfrm rot="5400000">
            <a:off x="3064574" y="-1528993"/>
            <a:ext cx="2803510" cy="678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73991" y="3111211"/>
            <a:ext cx="357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ENTRANCE TO THE MEMORIAL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29836" y="5804081"/>
            <a:ext cx="238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MAN MOURNING AT ONE OF THE MEMORIAL WALLS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42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32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MH17 MEMORIAL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MH17 MEMORIAL</dc:title>
  <dc:creator>Carmen</dc:creator>
  <cp:lastModifiedBy>Carmen Leong</cp:lastModifiedBy>
  <cp:revision>7</cp:revision>
  <dcterms:created xsi:type="dcterms:W3CDTF">2014-11-20T23:50:23Z</dcterms:created>
  <dcterms:modified xsi:type="dcterms:W3CDTF">2014-11-21T03:08:44Z</dcterms:modified>
</cp:coreProperties>
</file>